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74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31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40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695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4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00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78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58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9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997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98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Put your actor group name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Names of the people that contributed to this action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379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your actor group name here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0167920"/>
              </p:ext>
            </p:extLst>
          </p:nvPr>
        </p:nvGraphicFramePr>
        <p:xfrm>
          <a:off x="457200" y="1600200"/>
          <a:ext cx="8229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 does 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</a:t>
                      </a:r>
                      <a:r>
                        <a:rPr lang="en-US" baseline="0" dirty="0" smtClean="0"/>
                        <a:t> whom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when?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673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your actor group name here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1124375"/>
              </p:ext>
            </p:extLst>
          </p:nvPr>
        </p:nvGraphicFramePr>
        <p:xfrm>
          <a:off x="457200" y="1600200"/>
          <a:ext cx="8229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 does 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</a:t>
                      </a:r>
                      <a:r>
                        <a:rPr lang="en-US" baseline="0" dirty="0" smtClean="0"/>
                        <a:t> whom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when?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80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Put your actor group name here</vt:lpstr>
      <vt:lpstr>Put your actor group name here</vt:lpstr>
      <vt:lpstr>Put your actor group name here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Put your actor group name here</dc:title>
  <dc:creator>LeBorgne, Ewen (ILRI)</dc:creator>
  <cp:lastModifiedBy>LeBorgne, Ewen (ILRI)</cp:lastModifiedBy>
  <cp:revision>1</cp:revision>
  <dcterms:created xsi:type="dcterms:W3CDTF">2012-11-16T05:26:20Z</dcterms:created>
  <dcterms:modified xsi:type="dcterms:W3CDTF">2012-11-16T05:27:04Z</dcterms:modified>
</cp:coreProperties>
</file>